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3162300"/>
            <a:ext cx="48482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1958" y="246084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4409" y="340996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0581" y="340996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16212" y="395397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457450"/>
            <a:ext cx="109061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45136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0301"/>
            <a:ext cx="115062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149080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6290" y="4577344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8350" y="5028756"/>
            <a:ext cx="5136281" cy="1784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510" y="4594372"/>
            <a:ext cx="485775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90750"/>
            <a:ext cx="113157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780928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255490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695328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1090" y="2780928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1090" y="3255490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1090" y="3695328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28442" y="4193039"/>
            <a:ext cx="31799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2026-02-25T07:17:33Z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